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5" r:id="rId3"/>
    <p:sldId id="260" r:id="rId4"/>
    <p:sldId id="263" r:id="rId5"/>
    <p:sldId id="259" r:id="rId6"/>
    <p:sldId id="262" r:id="rId7"/>
    <p:sldId id="257" r:id="rId8"/>
    <p:sldId id="26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374096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237272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73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1657178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917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4098180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2435182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180228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35752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DE63F28-6F67-4E75-8660-A13B9CFA12EF}" type="datetimeFigureOut">
              <a:rPr lang="nl-NL" smtClean="0"/>
              <a:t>29-5-2016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91721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DE63F28-6F67-4E75-8660-A13B9CFA12EF}" type="datetimeFigureOut">
              <a:rPr lang="nl-NL" smtClean="0"/>
              <a:t>29-5-2016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160497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DE63F28-6F67-4E75-8660-A13B9CFA12EF}" type="datetimeFigureOut">
              <a:rPr lang="nl-NL" smtClean="0"/>
              <a:t>29-5-2016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312696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DE63F28-6F67-4E75-8660-A13B9CFA12EF}" type="datetimeFigureOut">
              <a:rPr lang="nl-NL" smtClean="0"/>
              <a:t>29-5-2016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67954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63F28-6F67-4E75-8660-A13B9CFA12EF}" type="datetimeFigureOut">
              <a:rPr lang="nl-NL" smtClean="0"/>
              <a:t>29-5-2016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185903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DE63F28-6F67-4E75-8660-A13B9CFA12EF}" type="datetimeFigureOut">
              <a:rPr lang="nl-NL" smtClean="0"/>
              <a:t>29-5-2016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393440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DE63F28-6F67-4E75-8660-A13B9CFA12EF}" type="datetimeFigureOut">
              <a:rPr lang="nl-NL" smtClean="0"/>
              <a:t>29-5-2016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15115D0-8375-49D4-856F-A246A90F47D4}" type="slidenum">
              <a:rPr lang="nl-NL" smtClean="0"/>
              <a:t>‹nr.›</a:t>
            </a:fld>
            <a:endParaRPr lang="nl-NL"/>
          </a:p>
        </p:txBody>
      </p:sp>
    </p:spTree>
    <p:extLst>
      <p:ext uri="{BB962C8B-B14F-4D97-AF65-F5344CB8AC3E}">
        <p14:creationId xmlns:p14="http://schemas.microsoft.com/office/powerpoint/2010/main" val="140851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E63F28-6F67-4E75-8660-A13B9CFA12EF}" type="datetimeFigureOut">
              <a:rPr lang="nl-NL" smtClean="0"/>
              <a:t>29-5-2016</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5115D0-8375-49D4-856F-A246A90F47D4}" type="slidenum">
              <a:rPr lang="nl-NL" smtClean="0"/>
              <a:t>‹nr.›</a:t>
            </a:fld>
            <a:endParaRPr lang="nl-NL"/>
          </a:p>
        </p:txBody>
      </p:sp>
    </p:spTree>
    <p:extLst>
      <p:ext uri="{BB962C8B-B14F-4D97-AF65-F5344CB8AC3E}">
        <p14:creationId xmlns:p14="http://schemas.microsoft.com/office/powerpoint/2010/main" val="25129954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fHJNouEbVhE&amp;list=PLsyG0PjmCOeK2uMNwoJFwQTfH_osAhvj2&amp;index=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neigenomgevingoudworden.nl/upload/attachments/zelfstandig-blijve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obots.nu/zorgrobot/" TargetMode="External"/><Relationship Id="rId7" Type="http://schemas.openxmlformats.org/officeDocument/2006/relationships/hyperlink" Target="http://www.smarthealth.nl/" TargetMode="External"/><Relationship Id="rId2" Type="http://schemas.openxmlformats.org/officeDocument/2006/relationships/hyperlink" Target="https://www.seniorweb.nl/artikel/de-zorgrobot-wat-is-het" TargetMode="External"/><Relationship Id="rId1" Type="http://schemas.openxmlformats.org/officeDocument/2006/relationships/slideLayout" Target="../slideLayouts/slideLayout2.xml"/><Relationship Id="rId6" Type="http://schemas.openxmlformats.org/officeDocument/2006/relationships/hyperlink" Target="https://www.youtube.com/watch?v=n-CYmU0vzbs#t=370" TargetMode="External"/><Relationship Id="rId5" Type="http://schemas.openxmlformats.org/officeDocument/2006/relationships/hyperlink" Target="http://uwslimmehuis.nl/domotica/domotica-zorg/" TargetMode="External"/><Relationship Id="rId4" Type="http://schemas.openxmlformats.org/officeDocument/2006/relationships/hyperlink" Target="https://www.youtube.com/watch?v=fSQ-V8ipKn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fSQ-V8ipKn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n-CYmU0vzbs#t=370"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Cliënt en mediawijsheid</a:t>
            </a:r>
            <a:endParaRPr lang="nl-NL" dirty="0"/>
          </a:p>
        </p:txBody>
      </p:sp>
      <p:sp>
        <p:nvSpPr>
          <p:cNvPr id="3" name="Ondertitel 2"/>
          <p:cNvSpPr>
            <a:spLocks noGrp="1"/>
          </p:cNvSpPr>
          <p:nvPr>
            <p:ph type="subTitle" idx="1"/>
          </p:nvPr>
        </p:nvSpPr>
        <p:spPr/>
        <p:txBody>
          <a:bodyPr/>
          <a:lstStyle/>
          <a:p>
            <a:r>
              <a:rPr lang="nl-NL" dirty="0" smtClean="0"/>
              <a:t>Les 8 en 9, Domotica</a:t>
            </a:r>
            <a:endParaRPr lang="nl-NL" dirty="0"/>
          </a:p>
        </p:txBody>
      </p:sp>
    </p:spTree>
    <p:extLst>
      <p:ext uri="{BB962C8B-B14F-4D97-AF65-F5344CB8AC3E}">
        <p14:creationId xmlns:p14="http://schemas.microsoft.com/office/powerpoint/2010/main" val="148208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domotica</a:t>
            </a:r>
            <a:endParaRPr lang="nl-NL" dirty="0"/>
          </a:p>
        </p:txBody>
      </p:sp>
      <p:sp>
        <p:nvSpPr>
          <p:cNvPr id="3" name="Tijdelijke aanduiding voor inhoud 2"/>
          <p:cNvSpPr>
            <a:spLocks noGrp="1"/>
          </p:cNvSpPr>
          <p:nvPr>
            <p:ph idx="1"/>
          </p:nvPr>
        </p:nvSpPr>
        <p:spPr/>
        <p:txBody>
          <a:bodyPr>
            <a:normAutofit lnSpcReduction="10000"/>
          </a:bodyPr>
          <a:lstStyle/>
          <a:p>
            <a:r>
              <a:rPr lang="nl-NL" dirty="0"/>
              <a:t>Domotica wordt steeds meer toegepast in de zorg, en gebruikt om mensen langer thuis te laten wonen .  Er komen steeds meer slimme ideeën en toepassingen voor bijvoorbeeld ouderen, die de handelingen van zorgverleners kunnen vervangen. Voor de persoonlijke benadering van onze doelgroepen is dit niet altijd fijn, maar veel mensen kunnen op deze manier wel zelfstandiger leven. Je kunt denken aan kleine hulpmiddelen zoals een …. tot het gebruik van een zorgrobot.</a:t>
            </a:r>
            <a:br>
              <a:rPr lang="nl-NL" dirty="0"/>
            </a:br>
            <a:endParaRPr lang="nl-NL" dirty="0"/>
          </a:p>
          <a:p>
            <a:r>
              <a:rPr lang="nl-NL" dirty="0"/>
              <a:t>Ook zie je dat er steeds meer gebruik gemaakt wordt van </a:t>
            </a:r>
            <a:r>
              <a:rPr lang="nl-NL" dirty="0" err="1"/>
              <a:t>E-health</a:t>
            </a:r>
            <a:r>
              <a:rPr lang="nl-NL" dirty="0"/>
              <a:t>, waarbij je bijvoorbeeld via Skype je huisarts kunt consulteren.</a:t>
            </a:r>
          </a:p>
          <a:p>
            <a:r>
              <a:rPr lang="nl-NL" dirty="0"/>
              <a:t>Op een paar plaatsen in Nederland kun je ook “het huis van de toekomst” bekijken waar je veel van deze toepassingen in werking kunt zien. Het zou mooi zijn als je met de klas één van deze huizen kan gaan bekijken!</a:t>
            </a:r>
          </a:p>
          <a:p>
            <a:endParaRPr lang="nl-NL" dirty="0"/>
          </a:p>
        </p:txBody>
      </p:sp>
    </p:spTree>
    <p:extLst>
      <p:ext uri="{BB962C8B-B14F-4D97-AF65-F5344CB8AC3E}">
        <p14:creationId xmlns:p14="http://schemas.microsoft.com/office/powerpoint/2010/main" val="126269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Zorg van de toekomst? </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www.youtube.com/watch?v=fHJNouEbVhE&amp;list=PLsyG0PjmCOeK2uMNwoJFwQTfH_osAhvj2&amp;index=4</a:t>
            </a:r>
            <a:endParaRPr lang="nl-NL" dirty="0" smtClean="0"/>
          </a:p>
          <a:p>
            <a:endParaRPr lang="nl-NL" dirty="0"/>
          </a:p>
        </p:txBody>
      </p:sp>
      <p:pic>
        <p:nvPicPr>
          <p:cNvPr id="4" name="Afbeelding 3"/>
          <p:cNvPicPr>
            <a:picLocks noChangeAspect="1"/>
          </p:cNvPicPr>
          <p:nvPr/>
        </p:nvPicPr>
        <p:blipFill>
          <a:blip r:embed="rId3"/>
          <a:stretch>
            <a:fillRect/>
          </a:stretch>
        </p:blipFill>
        <p:spPr>
          <a:xfrm>
            <a:off x="994613" y="3019425"/>
            <a:ext cx="3981055" cy="3838575"/>
          </a:xfrm>
          <a:prstGeom prst="rect">
            <a:avLst/>
          </a:prstGeom>
        </p:spPr>
      </p:pic>
    </p:spTree>
    <p:extLst>
      <p:ext uri="{BB962C8B-B14F-4D97-AF65-F5344CB8AC3E}">
        <p14:creationId xmlns:p14="http://schemas.microsoft.com/office/powerpoint/2010/main" val="61997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 en domotica</a:t>
            </a:r>
            <a:endParaRPr lang="nl-NL" dirty="0"/>
          </a:p>
        </p:txBody>
      </p:sp>
      <p:sp>
        <p:nvSpPr>
          <p:cNvPr id="3" name="Tijdelijke aanduiding voor inhoud 2"/>
          <p:cNvSpPr>
            <a:spLocks noGrp="1"/>
          </p:cNvSpPr>
          <p:nvPr>
            <p:ph idx="1"/>
          </p:nvPr>
        </p:nvSpPr>
        <p:spPr/>
        <p:txBody>
          <a:bodyPr/>
          <a:lstStyle/>
          <a:p>
            <a:r>
              <a:rPr lang="nl-NL" dirty="0">
                <a:hlinkClick r:id="rId2"/>
              </a:rPr>
              <a:t>http://</a:t>
            </a:r>
            <a:r>
              <a:rPr lang="nl-NL" dirty="0" smtClean="0">
                <a:hlinkClick r:id="rId2"/>
              </a:rPr>
              <a:t>www.ineigenomgevingoudworden.nl/upload/attachments/zelfstandig-blijven.pdf</a:t>
            </a:r>
            <a:endParaRPr lang="nl-NL" dirty="0" smtClean="0"/>
          </a:p>
          <a:p>
            <a:endParaRPr lang="nl-NL" dirty="0"/>
          </a:p>
        </p:txBody>
      </p:sp>
      <p:pic>
        <p:nvPicPr>
          <p:cNvPr id="4" name="Afbeelding 3"/>
          <p:cNvPicPr>
            <a:picLocks noChangeAspect="1"/>
          </p:cNvPicPr>
          <p:nvPr/>
        </p:nvPicPr>
        <p:blipFill>
          <a:blip r:embed="rId3"/>
          <a:stretch>
            <a:fillRect/>
          </a:stretch>
        </p:blipFill>
        <p:spPr>
          <a:xfrm>
            <a:off x="2714625" y="3093720"/>
            <a:ext cx="4819650" cy="3276600"/>
          </a:xfrm>
          <a:prstGeom prst="rect">
            <a:avLst/>
          </a:prstGeom>
        </p:spPr>
      </p:pic>
    </p:spTree>
    <p:extLst>
      <p:ext uri="{BB962C8B-B14F-4D97-AF65-F5344CB8AC3E}">
        <p14:creationId xmlns:p14="http://schemas.microsoft.com/office/powerpoint/2010/main" val="68362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Domotica, Robots en </a:t>
            </a:r>
            <a:r>
              <a:rPr lang="nl-NL" dirty="0" err="1" smtClean="0"/>
              <a:t>E-health</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t>Verdiep je zelf eens in de volgende termen en geef een eigen omschrijving. Kijk daarbij eens naar de volgende sites en filmpjes </a:t>
            </a:r>
          </a:p>
          <a:p>
            <a:endParaRPr lang="nl-NL" dirty="0"/>
          </a:p>
          <a:p>
            <a:r>
              <a:rPr lang="nl-NL" dirty="0"/>
              <a:t>Robots:</a:t>
            </a:r>
          </a:p>
          <a:p>
            <a:r>
              <a:rPr lang="nl-NL" u="sng" dirty="0">
                <a:hlinkClick r:id="rId2"/>
              </a:rPr>
              <a:t>https://www.seniorweb.nl/artikel/de-zorgrobot-wat-is-het</a:t>
            </a:r>
            <a:endParaRPr lang="nl-NL" dirty="0"/>
          </a:p>
          <a:p>
            <a:r>
              <a:rPr lang="nl-NL" u="sng" dirty="0">
                <a:hlinkClick r:id="rId3"/>
              </a:rPr>
              <a:t>http://www.robots.nu/zorgrobot/</a:t>
            </a:r>
            <a:endParaRPr lang="nl-NL" dirty="0"/>
          </a:p>
          <a:p>
            <a:r>
              <a:rPr lang="nl-NL" u="sng" dirty="0">
                <a:hlinkClick r:id="rId4"/>
              </a:rPr>
              <a:t>https://www.youtube.com/watch?v=fSQ-V8ipKn0</a:t>
            </a:r>
            <a:endParaRPr lang="nl-NL" dirty="0"/>
          </a:p>
          <a:p>
            <a:r>
              <a:rPr lang="nl-NL" dirty="0"/>
              <a:t>domotica:</a:t>
            </a:r>
          </a:p>
          <a:p>
            <a:r>
              <a:rPr lang="nl-NL" u="sng" dirty="0">
                <a:hlinkClick r:id="rId5"/>
              </a:rPr>
              <a:t>http://uwslimmehuis.nl/domotica/domotica-zorg/</a:t>
            </a:r>
            <a:endParaRPr lang="nl-NL" dirty="0"/>
          </a:p>
          <a:p>
            <a:r>
              <a:rPr lang="nl-NL" u="sng" dirty="0">
                <a:hlinkClick r:id="rId6"/>
              </a:rPr>
              <a:t>https://www.youtube.com/watch?v=n-CYmU0vzbs#t=370</a:t>
            </a:r>
            <a:endParaRPr lang="nl-NL" dirty="0"/>
          </a:p>
          <a:p>
            <a:r>
              <a:rPr lang="nl-NL" dirty="0" err="1"/>
              <a:t>E-health</a:t>
            </a:r>
            <a:endParaRPr lang="nl-NL" dirty="0"/>
          </a:p>
          <a:p>
            <a:r>
              <a:rPr lang="nl-NL" u="sng" dirty="0">
                <a:hlinkClick r:id="rId7"/>
              </a:rPr>
              <a:t>http://www.smarthealth.nl/</a:t>
            </a:r>
            <a:endParaRPr lang="nl-NL" dirty="0"/>
          </a:p>
          <a:p>
            <a:endParaRPr lang="nl-NL" dirty="0"/>
          </a:p>
        </p:txBody>
      </p:sp>
    </p:spTree>
    <p:extLst>
      <p:ext uri="{BB962C8B-B14F-4D97-AF65-F5344CB8AC3E}">
        <p14:creationId xmlns:p14="http://schemas.microsoft.com/office/powerpoint/2010/main" val="50779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Zorgrobot </a:t>
            </a:r>
            <a:r>
              <a:rPr lang="nl-NL" dirty="0" err="1" smtClean="0"/>
              <a:t>Zora</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www.youtube.com/watch?v=fSQ-V8ipKn0</a:t>
            </a:r>
            <a:endParaRPr lang="nl-NL" dirty="0" smtClean="0"/>
          </a:p>
          <a:p>
            <a:endParaRPr lang="nl-NL" dirty="0"/>
          </a:p>
        </p:txBody>
      </p:sp>
      <p:pic>
        <p:nvPicPr>
          <p:cNvPr id="4" name="Afbeelding 3"/>
          <p:cNvPicPr>
            <a:picLocks noChangeAspect="1"/>
          </p:cNvPicPr>
          <p:nvPr/>
        </p:nvPicPr>
        <p:blipFill>
          <a:blip r:embed="rId3"/>
          <a:stretch>
            <a:fillRect/>
          </a:stretch>
        </p:blipFill>
        <p:spPr>
          <a:xfrm>
            <a:off x="1886342" y="3128617"/>
            <a:ext cx="3888665" cy="2912745"/>
          </a:xfrm>
          <a:prstGeom prst="rect">
            <a:avLst/>
          </a:prstGeom>
        </p:spPr>
      </p:pic>
    </p:spTree>
    <p:extLst>
      <p:ext uri="{BB962C8B-B14F-4D97-AF65-F5344CB8AC3E}">
        <p14:creationId xmlns:p14="http://schemas.microsoft.com/office/powerpoint/2010/main" val="2986830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Opdracht bij les 8</a:t>
            </a:r>
            <a:r>
              <a:rPr lang="nl-NL" dirty="0" smtClean="0"/>
              <a:t>:</a:t>
            </a:r>
            <a:r>
              <a:rPr lang="nl-NL" dirty="0"/>
              <a:t/>
            </a:r>
            <a:br>
              <a:rPr lang="nl-NL" dirty="0"/>
            </a:br>
            <a:endParaRPr lang="nl-NL" dirty="0"/>
          </a:p>
        </p:txBody>
      </p:sp>
      <p:sp>
        <p:nvSpPr>
          <p:cNvPr id="3" name="Tijdelijke aanduiding voor inhoud 2"/>
          <p:cNvSpPr>
            <a:spLocks noGrp="1"/>
          </p:cNvSpPr>
          <p:nvPr>
            <p:ph idx="1"/>
          </p:nvPr>
        </p:nvSpPr>
        <p:spPr>
          <a:xfrm>
            <a:off x="677334" y="1611631"/>
            <a:ext cx="8596668" cy="4429732"/>
          </a:xfrm>
        </p:spPr>
        <p:txBody>
          <a:bodyPr>
            <a:normAutofit/>
          </a:bodyPr>
          <a:lstStyle/>
          <a:p>
            <a:r>
              <a:rPr lang="nl-NL" dirty="0" smtClean="0"/>
              <a:t>In </a:t>
            </a:r>
            <a:r>
              <a:rPr lang="nl-NL" dirty="0"/>
              <a:t>groepjes van 3 a 4 studenten ga je op zoek naar de toepassingen van domotica, wat bestaat er allemaal al om mensen bijvoorbeeld langer thuis te laten wonen, welke hulpmiddelen zijn er voor hen?</a:t>
            </a:r>
          </a:p>
          <a:p>
            <a:r>
              <a:rPr lang="nl-NL" dirty="0"/>
              <a:t>Je bepaalt samen welk hulpmiddel jullie favoriet is, wat vinden jullie nou een heel slim en handig hulpmiddel?</a:t>
            </a:r>
          </a:p>
          <a:p>
            <a:r>
              <a:rPr lang="nl-NL" dirty="0"/>
              <a:t>Daarnaast ga je een hulpmiddel verzinnen wat nog niet bestaat. Stel je even voor dat er nog veel meer dingen mogelijk zouden zijn en laat je niet beperken door de "onmogelijkheden". Wat voor hulpmiddel zou er dan door jullie worden uitgevonden? Geef dit op een mooie manier vorm door middel van een samengestelde foto, collage of tekening en motiveer je keuze hiervoor.</a:t>
            </a:r>
          </a:p>
          <a:p>
            <a:endParaRPr lang="nl-NL" dirty="0"/>
          </a:p>
        </p:txBody>
      </p:sp>
    </p:spTree>
    <p:extLst>
      <p:ext uri="{BB962C8B-B14F-4D97-AF65-F5344CB8AC3E}">
        <p14:creationId xmlns:p14="http://schemas.microsoft.com/office/powerpoint/2010/main" val="169878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Bezoek aan het slimste huis.</a:t>
            </a:r>
            <a:endParaRPr lang="nl-NL" dirty="0"/>
          </a:p>
        </p:txBody>
      </p:sp>
      <p:sp>
        <p:nvSpPr>
          <p:cNvPr id="3" name="Tijdelijke aanduiding voor inhoud 2"/>
          <p:cNvSpPr>
            <a:spLocks noGrp="1"/>
          </p:cNvSpPr>
          <p:nvPr>
            <p:ph idx="1"/>
          </p:nvPr>
        </p:nvSpPr>
        <p:spPr/>
        <p:txBody>
          <a:bodyPr/>
          <a:lstStyle/>
          <a:p>
            <a:r>
              <a:rPr lang="nl-NL" dirty="0">
                <a:hlinkClick r:id="rId2"/>
              </a:rPr>
              <a:t>https://</a:t>
            </a:r>
            <a:r>
              <a:rPr lang="nl-NL" dirty="0" smtClean="0">
                <a:hlinkClick r:id="rId2"/>
              </a:rPr>
              <a:t>www.youtube.com/watch?v=n-CYmU0vzbs#t=370</a:t>
            </a:r>
            <a:endParaRPr lang="nl-NL" dirty="0" smtClean="0"/>
          </a:p>
          <a:p>
            <a:endParaRPr lang="nl-NL" dirty="0"/>
          </a:p>
        </p:txBody>
      </p:sp>
      <p:pic>
        <p:nvPicPr>
          <p:cNvPr id="4" name="Afbeelding 3"/>
          <p:cNvPicPr>
            <a:picLocks noChangeAspect="1"/>
          </p:cNvPicPr>
          <p:nvPr/>
        </p:nvPicPr>
        <p:blipFill>
          <a:blip r:embed="rId3"/>
          <a:stretch>
            <a:fillRect/>
          </a:stretch>
        </p:blipFill>
        <p:spPr>
          <a:xfrm>
            <a:off x="6482715" y="698500"/>
            <a:ext cx="1466850" cy="571500"/>
          </a:xfrm>
          <a:prstGeom prst="rect">
            <a:avLst/>
          </a:prstGeom>
        </p:spPr>
      </p:pic>
      <p:pic>
        <p:nvPicPr>
          <p:cNvPr id="5" name="Afbeelding 4"/>
          <p:cNvPicPr>
            <a:picLocks noChangeAspect="1"/>
          </p:cNvPicPr>
          <p:nvPr/>
        </p:nvPicPr>
        <p:blipFill>
          <a:blip r:embed="rId4"/>
          <a:stretch>
            <a:fillRect/>
          </a:stretch>
        </p:blipFill>
        <p:spPr>
          <a:xfrm>
            <a:off x="1657349" y="4100975"/>
            <a:ext cx="6150429" cy="1937385"/>
          </a:xfrm>
          <a:prstGeom prst="rect">
            <a:avLst/>
          </a:prstGeom>
        </p:spPr>
      </p:pic>
    </p:spTree>
    <p:extLst>
      <p:ext uri="{BB962C8B-B14F-4D97-AF65-F5344CB8AC3E}">
        <p14:creationId xmlns:p14="http://schemas.microsoft.com/office/powerpoint/2010/main" val="351473093"/>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242</Words>
  <Application>Microsoft Office PowerPoint</Application>
  <PresentationFormat>Breedbeeld</PresentationFormat>
  <Paragraphs>30</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Trebuchet MS</vt:lpstr>
      <vt:lpstr>Wingdings 3</vt:lpstr>
      <vt:lpstr>Facet</vt:lpstr>
      <vt:lpstr>Cliënt en mediawijsheid</vt:lpstr>
      <vt:lpstr>domotica</vt:lpstr>
      <vt:lpstr>Zorg van de toekomst? </vt:lpstr>
      <vt:lpstr>Ouderen en domotica</vt:lpstr>
      <vt:lpstr>Domotica, Robots en E-health</vt:lpstr>
      <vt:lpstr>Zorgrobot Zora</vt:lpstr>
      <vt:lpstr>Opdracht bij les 8: </vt:lpstr>
      <vt:lpstr>Bezoek aan het slimste huis.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Cliënt en mediawijsheid</dc:title>
  <dc:creator>Meij, Ilse van der</dc:creator>
  <cp:lastModifiedBy>Meij, Ilse van der</cp:lastModifiedBy>
  <cp:revision>4</cp:revision>
  <dcterms:created xsi:type="dcterms:W3CDTF">2016-05-29T11:45:09Z</dcterms:created>
  <dcterms:modified xsi:type="dcterms:W3CDTF">2016-05-29T12:17:48Z</dcterms:modified>
</cp:coreProperties>
</file>